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862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9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4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7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8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3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9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5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BDEA-F7C8-477F-8FE4-822289600DD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36B4-66D7-4CDB-8567-36167AD02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1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g"/><Relationship Id="rId18" Type="http://schemas.microsoft.com/office/2007/relationships/hdphoto" Target="../media/hdphoto3.wdp"/><Relationship Id="rId3" Type="http://schemas.microsoft.com/office/2007/relationships/hdphoto" Target="../media/hdphoto1.wdp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23" Type="http://schemas.openxmlformats.org/officeDocument/2006/relationships/image" Target="../media/image19.png"/><Relationship Id="rId10" Type="http://schemas.microsoft.com/office/2007/relationships/hdphoto" Target="../media/hdphoto2.wdp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3429000" y="2895600"/>
            <a:ext cx="1143000" cy="2384892"/>
          </a:xfrm>
          <a:custGeom>
            <a:avLst/>
            <a:gdLst>
              <a:gd name="connsiteX0" fmla="*/ 0 w 1047750"/>
              <a:gd name="connsiteY0" fmla="*/ 0 h 2114550"/>
              <a:gd name="connsiteX1" fmla="*/ 400050 w 1047750"/>
              <a:gd name="connsiteY1" fmla="*/ 609600 h 2114550"/>
              <a:gd name="connsiteX2" fmla="*/ 1047750 w 1047750"/>
              <a:gd name="connsiteY2" fmla="*/ 2114550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0" h="2114550">
                <a:moveTo>
                  <a:pt x="0" y="0"/>
                </a:moveTo>
                <a:cubicBezTo>
                  <a:pt x="112712" y="128587"/>
                  <a:pt x="225425" y="257175"/>
                  <a:pt x="400050" y="609600"/>
                </a:cubicBezTo>
                <a:cubicBezTo>
                  <a:pt x="574675" y="962025"/>
                  <a:pt x="811212" y="1538287"/>
                  <a:pt x="1047750" y="2114550"/>
                </a:cubicBezTo>
              </a:path>
            </a:pathLst>
          </a:custGeom>
          <a:ln w="57150">
            <a:solidFill>
              <a:srgbClr val="E545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2" descr="Image result for electricity p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pixabay.com/static/uploads/photo/2013/07/12/15/21/utility-pole-149743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1963582" cy="124257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5211266" y="-603447"/>
            <a:ext cx="3828633" cy="2808312"/>
            <a:chOff x="945279" y="494111"/>
            <a:chExt cx="7021887" cy="5992010"/>
          </a:xfrm>
        </p:grpSpPr>
        <p:grpSp>
          <p:nvGrpSpPr>
            <p:cNvPr id="11" name="Group 10"/>
            <p:cNvGrpSpPr/>
            <p:nvPr/>
          </p:nvGrpSpPr>
          <p:grpSpPr>
            <a:xfrm>
              <a:off x="945279" y="494111"/>
              <a:ext cx="7021887" cy="5992010"/>
              <a:chOff x="945279" y="494111"/>
              <a:chExt cx="7021887" cy="59920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945279" y="494111"/>
                <a:ext cx="7021887" cy="5992010"/>
                <a:chOff x="945279" y="494111"/>
                <a:chExt cx="7021887" cy="5992010"/>
              </a:xfrm>
            </p:grpSpPr>
            <p:pic>
              <p:nvPicPr>
                <p:cNvPr id="1033" name="Picture 9" descr="https://openclipart.org/image/300px/svg_to_png/211029/art-deco-institutional-building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5279" y="494111"/>
                  <a:ext cx="7021887" cy="59920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5" name="Picture 11" descr="http://pixabay.com/static/uploads/photo/2013/07/12/12/49/computer-146329_640.pn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53998"/>
                <a:stretch/>
              </p:blipFill>
              <p:spPr bwMode="auto">
                <a:xfrm>
                  <a:off x="1403649" y="5237351"/>
                  <a:ext cx="1271529" cy="6399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9" name="Picture 15" descr="https://openclipart.org/image/300px/svg_to_png/203701/Teacher.png"/>
                <p:cNvPicPr>
                  <a:picLocks noChangeAspect="1" noChangeArrowheads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34" t="-2903" r="24957" b="20541"/>
                <a:stretch/>
              </p:blipFill>
              <p:spPr bwMode="auto">
                <a:xfrm>
                  <a:off x="6104110" y="4824249"/>
                  <a:ext cx="1492226" cy="10530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41" name="Picture 17" descr="https://openclipart.org/image/300px/svg_to_png/189641/school-crossing.png"/>
                <p:cNvPicPr>
                  <a:picLocks noChangeAspect="1" noChangeArrowheads="1"/>
                </p:cNvPicPr>
                <p:nvPr/>
              </p:nvPicPr>
              <p:blipFill rotWithShape="1"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79916"/>
                <a:stretch/>
              </p:blipFill>
              <p:spPr bwMode="auto">
                <a:xfrm>
                  <a:off x="3370312" y="1844824"/>
                  <a:ext cx="2209800" cy="57389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043" name="Picture 19" descr="http://pixabay.com/static/uploads/photo/2014/04/02/11/02/connector-305289_640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57246">
                <a:off x="2947903" y="5879518"/>
                <a:ext cx="412917" cy="3548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Freeform 9"/>
              <p:cNvSpPr/>
              <p:nvPr/>
            </p:nvSpPr>
            <p:spPr>
              <a:xfrm>
                <a:off x="2282561" y="5880538"/>
                <a:ext cx="728653" cy="306799"/>
              </a:xfrm>
              <a:custGeom>
                <a:avLst/>
                <a:gdLst>
                  <a:gd name="connsiteX0" fmla="*/ 271453 w 728653"/>
                  <a:gd name="connsiteY0" fmla="*/ 0 h 306799"/>
                  <a:gd name="connsiteX1" fmla="*/ 19205 w 728653"/>
                  <a:gd name="connsiteY1" fmla="*/ 268014 h 306799"/>
                  <a:gd name="connsiteX2" fmla="*/ 728653 w 728653"/>
                  <a:gd name="connsiteY2" fmla="*/ 299545 h 30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8653" h="306799">
                    <a:moveTo>
                      <a:pt x="271453" y="0"/>
                    </a:moveTo>
                    <a:cubicBezTo>
                      <a:pt x="107229" y="109045"/>
                      <a:pt x="-56995" y="218090"/>
                      <a:pt x="19205" y="268014"/>
                    </a:cubicBezTo>
                    <a:cubicBezTo>
                      <a:pt x="95405" y="317938"/>
                      <a:pt x="412029" y="308741"/>
                      <a:pt x="728653" y="299545"/>
                    </a:cubicBezTo>
                  </a:path>
                </a:pathLst>
              </a:cu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8" name="Picture 24" descr="http://pixabay.com/static/uploads/photo/2014/04/03/10/01/ceiling-fan-309623_640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0221" y="3429000"/>
              <a:ext cx="641539" cy="437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http://pixabay.com/static/uploads/photo/2012/04/01/18/48/fluorescent-23990_640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15"/>
            <a:stretch/>
          </p:blipFill>
          <p:spPr bwMode="auto">
            <a:xfrm rot="10800000">
              <a:off x="6228179" y="3418107"/>
              <a:ext cx="386225" cy="447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683568" y="4312224"/>
            <a:ext cx="1656184" cy="484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8" name="Picture 34" descr="http://pixabay.com/static/uploads/photo/2013/07/12/12/34/server-145957_640.png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34" y="5441036"/>
            <a:ext cx="807757" cy="132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8388424" y="2466113"/>
            <a:ext cx="5752" cy="3165867"/>
          </a:xfrm>
          <a:prstGeom prst="straightConnector1">
            <a:avLst/>
          </a:prstGeom>
          <a:ln w="57150">
            <a:solidFill>
              <a:srgbClr val="E545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23728" y="3388930"/>
            <a:ext cx="1637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E545DA"/>
                </a:solidFill>
              </a:rPr>
              <a:t>Every 30 min</a:t>
            </a:r>
            <a:endParaRPr lang="en-GB" sz="2000" b="1" dirty="0">
              <a:solidFill>
                <a:srgbClr val="E545DA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24327"/>
            <a:ext cx="2260600" cy="1191090"/>
          </a:xfrm>
          <a:prstGeom prst="rect">
            <a:avLst/>
          </a:prstGeom>
        </p:spPr>
      </p:pic>
      <p:cxnSp>
        <p:nvCxnSpPr>
          <p:cNvPr id="41" name="Straight Arrow Connector 40"/>
          <p:cNvCxnSpPr/>
          <p:nvPr/>
        </p:nvCxnSpPr>
        <p:spPr>
          <a:xfrm>
            <a:off x="5777223" y="6234761"/>
            <a:ext cx="1099033" cy="2551"/>
          </a:xfrm>
          <a:prstGeom prst="straightConnector1">
            <a:avLst/>
          </a:prstGeom>
          <a:ln w="57150">
            <a:solidFill>
              <a:srgbClr val="E545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702879" y="6234761"/>
            <a:ext cx="797114" cy="2551"/>
          </a:xfrm>
          <a:prstGeom prst="straightConnector1">
            <a:avLst/>
          </a:prstGeom>
          <a:ln w="57150">
            <a:solidFill>
              <a:srgbClr val="E545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2740193" y="1844824"/>
            <a:ext cx="1687791" cy="824960"/>
          </a:xfrm>
          <a:custGeom>
            <a:avLst/>
            <a:gdLst>
              <a:gd name="connsiteX0" fmla="*/ 0 w 1828800"/>
              <a:gd name="connsiteY0" fmla="*/ 0 h 1310573"/>
              <a:gd name="connsiteX1" fmla="*/ 47296 w 1828800"/>
              <a:gd name="connsiteY1" fmla="*/ 520262 h 1310573"/>
              <a:gd name="connsiteX2" fmla="*/ 126124 w 1828800"/>
              <a:gd name="connsiteY2" fmla="*/ 977462 h 1310573"/>
              <a:gd name="connsiteX3" fmla="*/ 378372 w 1828800"/>
              <a:gd name="connsiteY3" fmla="*/ 1261241 h 1310573"/>
              <a:gd name="connsiteX4" fmla="*/ 1828800 w 1828800"/>
              <a:gd name="connsiteY4" fmla="*/ 1308538 h 131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310573">
                <a:moveTo>
                  <a:pt x="0" y="0"/>
                </a:moveTo>
                <a:cubicBezTo>
                  <a:pt x="13137" y="178676"/>
                  <a:pt x="26275" y="357352"/>
                  <a:pt x="47296" y="520262"/>
                </a:cubicBezTo>
                <a:cubicBezTo>
                  <a:pt x="68317" y="683172"/>
                  <a:pt x="70945" y="853966"/>
                  <a:pt x="126124" y="977462"/>
                </a:cubicBezTo>
                <a:cubicBezTo>
                  <a:pt x="181303" y="1100959"/>
                  <a:pt x="94593" y="1206062"/>
                  <a:pt x="378372" y="1261241"/>
                </a:cubicBezTo>
                <a:cubicBezTo>
                  <a:pt x="662151" y="1316420"/>
                  <a:pt x="1245475" y="1312479"/>
                  <a:pt x="1828800" y="1308538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3171166" y="1903487"/>
            <a:ext cx="1636188" cy="1184066"/>
            <a:chOff x="966922" y="1287203"/>
            <a:chExt cx="5997143" cy="4158021"/>
          </a:xfrm>
        </p:grpSpPr>
        <p:pic>
          <p:nvPicPr>
            <p:cNvPr id="1031" name="Picture 7" descr="https://openclipart.org/image/300px/svg_to_png/18063/Startright-Hobbs-Hour-Meter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22" y="1287203"/>
              <a:ext cx="5997143" cy="41580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915816" y="4005064"/>
              <a:ext cx="3240360" cy="5760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6" name="Picture 2" descr="http://upload.wikimedia.org/wikipedia/commons/c/c0/Bristol_council_house,_College_Green_-_DSC05689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1" t="19360" b="32979"/>
          <a:stretch/>
        </p:blipFill>
        <p:spPr bwMode="auto">
          <a:xfrm>
            <a:off x="-33148" y="5257452"/>
            <a:ext cx="3313341" cy="162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3761376" y="3214127"/>
            <a:ext cx="1147823" cy="1166072"/>
            <a:chOff x="1674593" y="260648"/>
            <a:chExt cx="5334000" cy="6096001"/>
          </a:xfrm>
        </p:grpSpPr>
        <p:pic>
          <p:nvPicPr>
            <p:cNvPr id="52" name="Picture 4" descr="http://pixabay.com/static/uploads/photo/2013/07/13/10/29/icon-157350_640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4593" y="260648"/>
              <a:ext cx="5334000" cy="609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Pie 54"/>
            <p:cNvSpPr/>
            <p:nvPr/>
          </p:nvSpPr>
          <p:spPr>
            <a:xfrm rot="16200000">
              <a:off x="2184571" y="1459726"/>
              <a:ext cx="4414381" cy="4464497"/>
            </a:xfrm>
            <a:prstGeom prst="pie">
              <a:avLst>
                <a:gd name="adj1" fmla="val 0"/>
                <a:gd name="adj2" fmla="val 10829489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062" name="Picture 38" descr="http://pixabay.com/static/uploads/photo/2013/07/12/15/51/message-150459_64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89195"/>
            <a:ext cx="645878" cy="65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Pie 56"/>
          <p:cNvSpPr/>
          <p:nvPr/>
        </p:nvSpPr>
        <p:spPr>
          <a:xfrm rot="5400000">
            <a:off x="3851288" y="3459763"/>
            <a:ext cx="824063" cy="858864"/>
          </a:xfrm>
          <a:prstGeom prst="pie">
            <a:avLst>
              <a:gd name="adj1" fmla="val 0"/>
              <a:gd name="adj2" fmla="val 108294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33148" y="5257452"/>
            <a:ext cx="2621933" cy="3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E545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Bristol City Council</a:t>
            </a:r>
            <a:endParaRPr lang="en-GB" sz="1600" b="1" dirty="0">
              <a:solidFill>
                <a:srgbClr val="E545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11289" y="1521627"/>
            <a:ext cx="1637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E545DA"/>
                </a:solidFill>
              </a:rPr>
              <a:t>METER</a:t>
            </a:r>
            <a:endParaRPr lang="en-GB" sz="2000" b="1" dirty="0">
              <a:solidFill>
                <a:srgbClr val="E545DA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7950" y="5280492"/>
            <a:ext cx="1135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E545DA"/>
                </a:solidFill>
              </a:rPr>
              <a:t>DATA SERVER</a:t>
            </a:r>
            <a:endParaRPr lang="en-GB" sz="2000" b="1" dirty="0">
              <a:solidFill>
                <a:srgbClr val="E545DA"/>
              </a:solidFill>
            </a:endParaRPr>
          </a:p>
        </p:txBody>
      </p:sp>
      <p:sp>
        <p:nvSpPr>
          <p:cNvPr id="34" name="AutoShape 4" descr="Image result for 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AutoShape 6" descr="Image result for 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upload.wikimedia.org/wikipedia/commons/5/58/1NumberOneInCircle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77" y="114968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9/9f/2NumberTwoInCircle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93" y="3761227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wiphonet.it/wp-content/uploads/2012/07/3NumberThreeInCircle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060" y="490522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blog.campaignasia.com/wp-content/uploads/2012/04/4NumberFourInCircle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31222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forgechurch.com/momentum/files/2012/04/five-in-circle1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44" y="5425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6" descr="http://www.forgechurch.com/momentum/files/2012/04/five-in-circle1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870857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863588" y="4367406"/>
            <a:ext cx="540060" cy="57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</a:p>
        </p:txBody>
      </p:sp>
      <p:pic>
        <p:nvPicPr>
          <p:cNvPr id="76" name="Picture 14" descr="http://blog.campaignasia.com/wp-content/uploads/2012/04/4NumberFourInCircle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51" y="481628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7848364" y="4871462"/>
            <a:ext cx="540060" cy="57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en-GB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54116" y="2927246"/>
            <a:ext cx="540060" cy="57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en-GB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717284" y="100686"/>
            <a:ext cx="540060" cy="57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" name="Freeform 2"/>
          <p:cNvSpPr/>
          <p:nvPr/>
        </p:nvSpPr>
        <p:spPr>
          <a:xfrm>
            <a:off x="237742" y="445349"/>
            <a:ext cx="5139476" cy="4727152"/>
          </a:xfrm>
          <a:custGeom>
            <a:avLst/>
            <a:gdLst>
              <a:gd name="connsiteX0" fmla="*/ 48861 w 5139476"/>
              <a:gd name="connsiteY0" fmla="*/ 4727152 h 4727152"/>
              <a:gd name="connsiteX1" fmla="*/ 144395 w 5139476"/>
              <a:gd name="connsiteY1" fmla="*/ 878484 h 4727152"/>
              <a:gd name="connsiteX2" fmla="*/ 1263512 w 5139476"/>
              <a:gd name="connsiteY2" fmla="*/ 18675 h 4727152"/>
              <a:gd name="connsiteX3" fmla="*/ 5139476 w 5139476"/>
              <a:gd name="connsiteY3" fmla="*/ 1356155 h 472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9476" h="4727152">
                <a:moveTo>
                  <a:pt x="48861" y="4727152"/>
                </a:moveTo>
                <a:cubicBezTo>
                  <a:pt x="-4593" y="3195191"/>
                  <a:pt x="-58047" y="1663230"/>
                  <a:pt x="144395" y="878484"/>
                </a:cubicBezTo>
                <a:cubicBezTo>
                  <a:pt x="346837" y="93738"/>
                  <a:pt x="430999" y="-60937"/>
                  <a:pt x="1263512" y="18675"/>
                </a:cubicBezTo>
                <a:cubicBezTo>
                  <a:pt x="2096025" y="98287"/>
                  <a:pt x="3617750" y="727221"/>
                  <a:pt x="5139476" y="1356155"/>
                </a:cubicBezTo>
              </a:path>
            </a:pathLst>
          </a:custGeom>
          <a:ln w="57150">
            <a:solidFill>
              <a:srgbClr val="E545D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get your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Electricity usage is measured by your meter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Every 30 minutes the kWh used gets sent using the GPRS network (like SMS) to a central Data Server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Data Server stores the data and makes it available to the council and to our servers.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Council provides your school business manager with a report on electricity consumption and monitors usage in over 1,000 properties across Bristol. We use the data to work out an average consumption for schools in the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Your school business manager plans budgets. You plan lessons and use the data from our server in the classroom.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2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How you get your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Monasor</dc:creator>
  <cp:lastModifiedBy>Shane</cp:lastModifiedBy>
  <cp:revision>20</cp:revision>
  <dcterms:created xsi:type="dcterms:W3CDTF">2015-04-17T10:26:40Z</dcterms:created>
  <dcterms:modified xsi:type="dcterms:W3CDTF">2015-05-19T15:05:42Z</dcterms:modified>
</cp:coreProperties>
</file>